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6" name="Shape 9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9" name="Shape 11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6" name="Shape 12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3" name="Shape 13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0" name="Shape 14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640"/>
              </a:spcBef>
              <a:buClr>
                <a:schemeClr val="lt1"/>
              </a:buClr>
              <a:buFont typeface="Calibri"/>
              <a:buNone/>
              <a:defRPr/>
            </a:lvl1pPr>
            <a:lvl2pPr indent="0" lvl="1" marL="457200" marR="0" rtl="0" algn="ctr">
              <a:spcBef>
                <a:spcPts val="560"/>
              </a:spcBef>
              <a:buClr>
                <a:schemeClr val="lt1"/>
              </a:buClr>
              <a:buFont typeface="Calibri"/>
              <a:buNone/>
              <a:defRPr/>
            </a:lvl2pPr>
            <a:lvl3pPr indent="0" lvl="2" marL="914400" marR="0" rtl="0" algn="ctr">
              <a:spcBef>
                <a:spcPts val="480"/>
              </a:spcBef>
              <a:buClr>
                <a:schemeClr val="lt1"/>
              </a:buClr>
              <a:buFont typeface="Calibri"/>
              <a:buNone/>
              <a:defRPr/>
            </a:lvl3pPr>
            <a:lvl4pPr indent="0" lvl="3" marL="1371600" marR="0" rtl="0" algn="ctr">
              <a:spcBef>
                <a:spcPts val="400"/>
              </a:spcBef>
              <a:buClr>
                <a:schemeClr val="lt1"/>
              </a:buClr>
              <a:buFont typeface="Calibri"/>
              <a:buNone/>
              <a:defRPr/>
            </a:lvl4pPr>
            <a:lvl5pPr indent="0" lvl="4" marL="1828800" marR="0" rtl="0" algn="ctr">
              <a:spcBef>
                <a:spcPts val="400"/>
              </a:spcBef>
              <a:buClr>
                <a:schemeClr val="lt1"/>
              </a:buClr>
              <a:buFont typeface="Calibri"/>
              <a:buNone/>
              <a:defRPr/>
            </a:lvl5pPr>
            <a:lvl6pPr indent="0" lvl="5" marL="2286000" marR="0" rtl="0" algn="ctr">
              <a:spcBef>
                <a:spcPts val="400"/>
              </a:spcBef>
              <a:buClr>
                <a:schemeClr val="lt1"/>
              </a:buClr>
              <a:buFont typeface="Calibri"/>
              <a:buNone/>
              <a:defRPr/>
            </a:lvl6pPr>
            <a:lvl7pPr indent="0" lvl="6" marL="2743200" marR="0" rtl="0" algn="ctr">
              <a:spcBef>
                <a:spcPts val="400"/>
              </a:spcBef>
              <a:buClr>
                <a:schemeClr val="lt1"/>
              </a:buClr>
              <a:buFont typeface="Calibri"/>
              <a:buNone/>
              <a:defRPr/>
            </a:lvl7pPr>
            <a:lvl8pPr indent="0" lvl="7" marL="3200400" marR="0" rtl="0" algn="ctr">
              <a:spcBef>
                <a:spcPts val="400"/>
              </a:spcBef>
              <a:buClr>
                <a:schemeClr val="lt1"/>
              </a:buClr>
              <a:buFont typeface="Calibri"/>
              <a:buNone/>
              <a:defRPr/>
            </a:lvl8pPr>
            <a:lvl9pPr indent="0" lvl="8" marL="3657600" marR="0" rtl="0" algn="ctr">
              <a:spcBef>
                <a:spcPts val="400"/>
              </a:spcBef>
              <a:buClr>
                <a:schemeClr val="lt1"/>
              </a:buClr>
              <a:buFont typeface="Calibri"/>
              <a:buNone/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rtl="0" algn="l">
              <a:spcBef>
                <a:spcPts val="640"/>
              </a:spcBef>
              <a:buClr>
                <a:schemeClr val="lt1"/>
              </a:buClr>
              <a:buFont typeface="Calibri"/>
              <a:buChar char="•"/>
              <a:defRPr/>
            </a:lvl1pPr>
            <a:lvl2pPr indent="-107950" lvl="1" marL="742950" rtl="0" algn="l">
              <a:spcBef>
                <a:spcPts val="560"/>
              </a:spcBef>
              <a:buClr>
                <a:schemeClr val="lt1"/>
              </a:buClr>
              <a:buFont typeface="Calibri"/>
              <a:buChar char="–"/>
              <a:defRPr/>
            </a:lvl2pPr>
            <a:lvl3pPr indent="-76200" lvl="2" marL="1143000" rtl="0" algn="l">
              <a:spcBef>
                <a:spcPts val="480"/>
              </a:spcBef>
              <a:buClr>
                <a:schemeClr val="lt1"/>
              </a:buClr>
              <a:buFont typeface="Calibri"/>
              <a:buChar char="•"/>
              <a:defRPr/>
            </a:lvl3pPr>
            <a:lvl4pPr indent="-101600" lvl="3" marL="1600200" rtl="0" algn="l">
              <a:spcBef>
                <a:spcPts val="400"/>
              </a:spcBef>
              <a:buClr>
                <a:schemeClr val="lt1"/>
              </a:buClr>
              <a:buFont typeface="Calibri"/>
              <a:buChar char="–"/>
              <a:defRPr/>
            </a:lvl4pPr>
            <a:lvl5pPr indent="-101600" lvl="4" marL="2057400" rtl="0" algn="l">
              <a:spcBef>
                <a:spcPts val="400"/>
              </a:spcBef>
              <a:buClr>
                <a:schemeClr val="lt1"/>
              </a:buClr>
              <a:buFont typeface="Calibri"/>
              <a:buChar char="»"/>
              <a:defRPr/>
            </a:lvl5pPr>
            <a:lvl6pPr indent="-101600" lvl="5" marL="2514600" rtl="0" algn="l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6pPr>
            <a:lvl7pPr indent="-101600" lvl="6" marL="2971800" rtl="0" algn="l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7pPr>
            <a:lvl8pPr indent="-101600" lvl="7" marL="3429000" rtl="0" algn="l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8pPr>
            <a:lvl9pPr indent="-101600" lvl="8" marL="3886200" rtl="0" algn="l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rtl="0" algn="l">
              <a:spcBef>
                <a:spcPts val="640"/>
              </a:spcBef>
              <a:buClr>
                <a:schemeClr val="lt1"/>
              </a:buClr>
              <a:buFont typeface="Calibri"/>
              <a:buChar char="•"/>
              <a:defRPr/>
            </a:lvl1pPr>
            <a:lvl2pPr indent="-107950" lvl="1" marL="742950" rtl="0" algn="l">
              <a:spcBef>
                <a:spcPts val="560"/>
              </a:spcBef>
              <a:buClr>
                <a:schemeClr val="lt1"/>
              </a:buClr>
              <a:buFont typeface="Calibri"/>
              <a:buChar char="–"/>
              <a:defRPr/>
            </a:lvl2pPr>
            <a:lvl3pPr indent="-76200" lvl="2" marL="1143000" rtl="0" algn="l">
              <a:spcBef>
                <a:spcPts val="480"/>
              </a:spcBef>
              <a:buClr>
                <a:schemeClr val="lt1"/>
              </a:buClr>
              <a:buFont typeface="Calibri"/>
              <a:buChar char="•"/>
              <a:defRPr/>
            </a:lvl3pPr>
            <a:lvl4pPr indent="-101600" lvl="3" marL="1600200" rtl="0" algn="l">
              <a:spcBef>
                <a:spcPts val="400"/>
              </a:spcBef>
              <a:buClr>
                <a:schemeClr val="lt1"/>
              </a:buClr>
              <a:buFont typeface="Calibri"/>
              <a:buChar char="–"/>
              <a:defRPr/>
            </a:lvl4pPr>
            <a:lvl5pPr indent="-101600" lvl="4" marL="2057400" rtl="0" algn="l">
              <a:spcBef>
                <a:spcPts val="400"/>
              </a:spcBef>
              <a:buClr>
                <a:schemeClr val="lt1"/>
              </a:buClr>
              <a:buFont typeface="Calibri"/>
              <a:buChar char="»"/>
              <a:defRPr/>
            </a:lvl5pPr>
            <a:lvl6pPr indent="-101600" lvl="5" marL="2514600" rtl="0" algn="l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6pPr>
            <a:lvl7pPr indent="-101600" lvl="6" marL="2971800" rtl="0" algn="l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7pPr>
            <a:lvl8pPr indent="-101600" lvl="7" marL="3429000" rtl="0" algn="l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8pPr>
            <a:lvl9pPr indent="-101600" lvl="8" marL="3886200" rtl="0" algn="l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rtl="0" algn="l">
              <a:spcBef>
                <a:spcPts val="640"/>
              </a:spcBef>
              <a:buClr>
                <a:schemeClr val="lt1"/>
              </a:buClr>
              <a:buFont typeface="Calibri"/>
              <a:buChar char="•"/>
              <a:defRPr/>
            </a:lvl1pPr>
            <a:lvl2pPr indent="-107950" lvl="1" marL="742950" rtl="0" algn="l">
              <a:spcBef>
                <a:spcPts val="560"/>
              </a:spcBef>
              <a:buClr>
                <a:schemeClr val="lt1"/>
              </a:buClr>
              <a:buFont typeface="Calibri"/>
              <a:buChar char="–"/>
              <a:defRPr/>
            </a:lvl2pPr>
            <a:lvl3pPr indent="-76200" lvl="2" marL="1143000" rtl="0" algn="l">
              <a:spcBef>
                <a:spcPts val="480"/>
              </a:spcBef>
              <a:buClr>
                <a:schemeClr val="lt1"/>
              </a:buClr>
              <a:buFont typeface="Calibri"/>
              <a:buChar char="•"/>
              <a:defRPr/>
            </a:lvl3pPr>
            <a:lvl4pPr indent="-101600" lvl="3" marL="1600200" rtl="0" algn="l">
              <a:spcBef>
                <a:spcPts val="400"/>
              </a:spcBef>
              <a:buClr>
                <a:schemeClr val="lt1"/>
              </a:buClr>
              <a:buFont typeface="Calibri"/>
              <a:buChar char="–"/>
              <a:defRPr/>
            </a:lvl4pPr>
            <a:lvl5pPr indent="-101600" lvl="4" marL="2057400" rtl="0" algn="l">
              <a:spcBef>
                <a:spcPts val="400"/>
              </a:spcBef>
              <a:buClr>
                <a:schemeClr val="lt1"/>
              </a:buClr>
              <a:buFont typeface="Calibri"/>
              <a:buChar char="»"/>
              <a:defRPr/>
            </a:lvl5pPr>
            <a:lvl6pPr indent="-101600" lvl="5" marL="2514600" rtl="0" algn="l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6pPr>
            <a:lvl7pPr indent="-101600" lvl="6" marL="2971800" rtl="0" algn="l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7pPr>
            <a:lvl8pPr indent="-101600" lvl="7" marL="3429000" rtl="0" algn="l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8pPr>
            <a:lvl9pPr indent="-101600" lvl="8" marL="3886200" rtl="0" algn="l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 algn="l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indent="0" lvl="1" marL="45720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2pPr>
            <a:lvl3pPr indent="0" lvl="2" marL="91440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3pPr>
            <a:lvl4pPr indent="0" lvl="3" marL="137160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4pPr>
            <a:lvl5pPr indent="0" lvl="4" marL="182880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5pPr>
            <a:lvl6pPr indent="0" lvl="5" marL="228600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6pPr>
            <a:lvl7pPr indent="0" lvl="6" marL="274320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7pPr>
            <a:lvl8pPr indent="0" lvl="7" marL="320040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8pPr>
            <a:lvl9pPr indent="0" lvl="8" marL="365760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/>
            </a:lvl1pPr>
            <a:lvl2pPr indent="0" lvl="1" marL="457200" rtl="0">
              <a:spcBef>
                <a:spcPts val="0"/>
              </a:spcBef>
              <a:buFont typeface="Calibri"/>
              <a:buNone/>
              <a:defRPr/>
            </a:lvl2pPr>
            <a:lvl3pPr indent="0" lvl="2" marL="914400" rtl="0">
              <a:spcBef>
                <a:spcPts val="0"/>
              </a:spcBef>
              <a:buFont typeface="Calibri"/>
              <a:buNone/>
              <a:defRPr/>
            </a:lvl3pPr>
            <a:lvl4pPr indent="0" lvl="3" marL="1371600" rtl="0">
              <a:spcBef>
                <a:spcPts val="0"/>
              </a:spcBef>
              <a:buFont typeface="Calibri"/>
              <a:buNone/>
              <a:defRPr/>
            </a:lvl4pPr>
            <a:lvl5pPr indent="0" lvl="4" marL="1828800" rtl="0">
              <a:spcBef>
                <a:spcPts val="0"/>
              </a:spcBef>
              <a:buFont typeface="Calibri"/>
              <a:buNone/>
              <a:defRPr/>
            </a:lvl5pPr>
            <a:lvl6pPr indent="0" lvl="5" marL="2286000" rtl="0">
              <a:spcBef>
                <a:spcPts val="0"/>
              </a:spcBef>
              <a:buFont typeface="Calibri"/>
              <a:buNone/>
              <a:defRPr/>
            </a:lvl6pPr>
            <a:lvl7pPr indent="0" lvl="6" marL="2743200" rtl="0">
              <a:spcBef>
                <a:spcPts val="0"/>
              </a:spcBef>
              <a:buFont typeface="Calibri"/>
              <a:buNone/>
              <a:defRPr/>
            </a:lvl7pPr>
            <a:lvl8pPr indent="0" lvl="7" marL="3200400" rtl="0">
              <a:spcBef>
                <a:spcPts val="0"/>
              </a:spcBef>
              <a:buFont typeface="Calibri"/>
              <a:buNone/>
              <a:defRPr/>
            </a:lvl8pPr>
            <a:lvl9pPr indent="0" lvl="8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/>
            </a:lvl1pPr>
            <a:lvl2pPr indent="0" lvl="1" marL="457200" rtl="0">
              <a:spcBef>
                <a:spcPts val="0"/>
              </a:spcBef>
              <a:buFont typeface="Calibri"/>
              <a:buNone/>
              <a:defRPr/>
            </a:lvl2pPr>
            <a:lvl3pPr indent="0" lvl="2" marL="914400" rtl="0">
              <a:spcBef>
                <a:spcPts val="0"/>
              </a:spcBef>
              <a:buFont typeface="Calibri"/>
              <a:buNone/>
              <a:defRPr/>
            </a:lvl3pPr>
            <a:lvl4pPr indent="0" lvl="3" marL="1371600" rtl="0">
              <a:spcBef>
                <a:spcPts val="0"/>
              </a:spcBef>
              <a:buFont typeface="Calibri"/>
              <a:buNone/>
              <a:defRPr/>
            </a:lvl4pPr>
            <a:lvl5pPr indent="0" lvl="4" marL="1828800" rtl="0">
              <a:spcBef>
                <a:spcPts val="0"/>
              </a:spcBef>
              <a:buFont typeface="Calibri"/>
              <a:buNone/>
              <a:defRPr/>
            </a:lvl5pPr>
            <a:lvl6pPr indent="0" lvl="5" marL="2286000" rtl="0">
              <a:spcBef>
                <a:spcPts val="0"/>
              </a:spcBef>
              <a:buFont typeface="Calibri"/>
              <a:buNone/>
              <a:defRPr/>
            </a:lvl6pPr>
            <a:lvl7pPr indent="0" lvl="6" marL="2743200" rtl="0">
              <a:spcBef>
                <a:spcPts val="0"/>
              </a:spcBef>
              <a:buFont typeface="Calibri"/>
              <a:buNone/>
              <a:defRPr/>
            </a:lvl7pPr>
            <a:lvl8pPr indent="0" lvl="7" marL="3200400" rtl="0">
              <a:spcBef>
                <a:spcPts val="0"/>
              </a:spcBef>
              <a:buFont typeface="Calibri"/>
              <a:buNone/>
              <a:defRPr/>
            </a:lvl8pPr>
            <a:lvl9pPr indent="0" lvl="8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 rtl="0" algn="l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/>
            </a:lvl1pPr>
            <a:lvl2pPr indent="0" lvl="1" marL="457200" rtl="0">
              <a:spcBef>
                <a:spcPts val="0"/>
              </a:spcBef>
              <a:buFont typeface="Calibri"/>
              <a:buNone/>
              <a:defRPr/>
            </a:lvl2pPr>
            <a:lvl3pPr indent="0" lvl="2" marL="914400" rtl="0">
              <a:spcBef>
                <a:spcPts val="0"/>
              </a:spcBef>
              <a:buFont typeface="Calibri"/>
              <a:buNone/>
              <a:defRPr/>
            </a:lvl3pPr>
            <a:lvl4pPr indent="0" lvl="3" marL="1371600" rtl="0">
              <a:spcBef>
                <a:spcPts val="0"/>
              </a:spcBef>
              <a:buFont typeface="Calibri"/>
              <a:buNone/>
              <a:defRPr/>
            </a:lvl4pPr>
            <a:lvl5pPr indent="0" lvl="4" marL="1828800" rtl="0">
              <a:spcBef>
                <a:spcPts val="0"/>
              </a:spcBef>
              <a:buFont typeface="Calibri"/>
              <a:buNone/>
              <a:defRPr/>
            </a:lvl5pPr>
            <a:lvl6pPr indent="0" lvl="5" marL="2286000" rtl="0">
              <a:spcBef>
                <a:spcPts val="0"/>
              </a:spcBef>
              <a:buFont typeface="Calibri"/>
              <a:buNone/>
              <a:defRPr/>
            </a:lvl6pPr>
            <a:lvl7pPr indent="0" lvl="6" marL="2743200" rtl="0">
              <a:spcBef>
                <a:spcPts val="0"/>
              </a:spcBef>
              <a:buFont typeface="Calibri"/>
              <a:buNone/>
              <a:defRPr/>
            </a:lvl7pPr>
            <a:lvl8pPr indent="0" lvl="7" marL="3200400" rtl="0">
              <a:spcBef>
                <a:spcPts val="0"/>
              </a:spcBef>
              <a:buFont typeface="Calibri"/>
              <a:buNone/>
              <a:defRPr/>
            </a:lvl8pPr>
            <a:lvl9pPr indent="0" lvl="8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 rtl="0" algn="l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/>
            </a:lvl1pPr>
            <a:lvl2pPr indent="0" lvl="1" marL="457200" rtl="0">
              <a:spcBef>
                <a:spcPts val="0"/>
              </a:spcBef>
              <a:buFont typeface="Calibri"/>
              <a:buNone/>
              <a:defRPr/>
            </a:lvl2pPr>
            <a:lvl3pPr indent="0" lvl="2" marL="914400" rtl="0">
              <a:spcBef>
                <a:spcPts val="0"/>
              </a:spcBef>
              <a:buFont typeface="Calibri"/>
              <a:buNone/>
              <a:defRPr/>
            </a:lvl3pPr>
            <a:lvl4pPr indent="0" lvl="3" marL="1371600" rtl="0">
              <a:spcBef>
                <a:spcPts val="0"/>
              </a:spcBef>
              <a:buFont typeface="Calibri"/>
              <a:buNone/>
              <a:defRPr/>
            </a:lvl4pPr>
            <a:lvl5pPr indent="0" lvl="4" marL="1828800" rtl="0">
              <a:spcBef>
                <a:spcPts val="0"/>
              </a:spcBef>
              <a:buFont typeface="Calibri"/>
              <a:buNone/>
              <a:defRPr/>
            </a:lvl5pPr>
            <a:lvl6pPr indent="0" lvl="5" marL="2286000" rtl="0">
              <a:spcBef>
                <a:spcPts val="0"/>
              </a:spcBef>
              <a:buFont typeface="Calibri"/>
              <a:buNone/>
              <a:defRPr/>
            </a:lvl6pPr>
            <a:lvl7pPr indent="0" lvl="6" marL="2743200" rtl="0">
              <a:spcBef>
                <a:spcPts val="0"/>
              </a:spcBef>
              <a:buFont typeface="Calibri"/>
              <a:buNone/>
              <a:defRPr/>
            </a:lvl7pPr>
            <a:lvl8pPr indent="0" lvl="7" marL="3200400" rtl="0">
              <a:spcBef>
                <a:spcPts val="0"/>
              </a:spcBef>
              <a:buFont typeface="Calibri"/>
              <a:buNone/>
              <a:defRPr/>
            </a:lvl8pPr>
            <a:lvl9pPr indent="0" lvl="8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rgbClr val="B9D8FB"/>
            </a:gs>
            <a:gs pos="40000">
              <a:srgbClr val="AED1FB"/>
            </a:gs>
            <a:gs pos="100000">
              <a:srgbClr val="00214A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lt1"/>
              </a:buClr>
              <a:buFont typeface="Calibri"/>
              <a:buChar char="•"/>
              <a:defRPr/>
            </a:lvl1pPr>
            <a:lvl2pPr indent="-107950" lvl="1" marL="742950" marR="0" rtl="0" algn="l">
              <a:spcBef>
                <a:spcPts val="560"/>
              </a:spcBef>
              <a:buClr>
                <a:schemeClr val="lt1"/>
              </a:buClr>
              <a:buFont typeface="Calibri"/>
              <a:buChar char="–"/>
              <a:defRPr/>
            </a:lvl2pPr>
            <a:lvl3pPr indent="-76200" lvl="2" marL="1143000" marR="0" rtl="0" algn="l">
              <a:spcBef>
                <a:spcPts val="480"/>
              </a:spcBef>
              <a:buClr>
                <a:schemeClr val="lt1"/>
              </a:buClr>
              <a:buFont typeface="Calibri"/>
              <a:buChar char="•"/>
              <a:defRPr/>
            </a:lvl3pPr>
            <a:lvl4pPr indent="-101600" lvl="3" marL="1600200" marR="0" rtl="0" algn="l">
              <a:spcBef>
                <a:spcPts val="400"/>
              </a:spcBef>
              <a:buClr>
                <a:schemeClr val="lt1"/>
              </a:buClr>
              <a:buFont typeface="Calibri"/>
              <a:buChar char="–"/>
              <a:defRPr/>
            </a:lvl4pPr>
            <a:lvl5pPr indent="-101600" lvl="4" marL="2057400" marR="0" rtl="0" algn="l">
              <a:spcBef>
                <a:spcPts val="400"/>
              </a:spcBef>
              <a:buClr>
                <a:schemeClr val="lt1"/>
              </a:buClr>
              <a:buFont typeface="Calibri"/>
              <a:buChar char="»"/>
              <a:defRPr/>
            </a:lvl5pPr>
            <a:lvl6pPr indent="-101600" lvl="5" marL="2514600" marR="0" rtl="0" algn="l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6pPr>
            <a:lvl7pPr indent="-101600" lvl="6" marL="2971800" marR="0" rtl="0" algn="l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7pPr>
            <a:lvl8pPr indent="-101600" lvl="7" marL="3429000" marR="0" rtl="0" algn="l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8pPr>
            <a:lvl9pPr indent="-101600" lvl="8" marL="3886200" marR="0" rtl="0" algn="l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2.jpg"/><Relationship Id="rId4" Type="http://schemas.openxmlformats.org/officeDocument/2006/relationships/image" Target="../media/image01.jpg"/><Relationship Id="rId5" Type="http://schemas.openxmlformats.org/officeDocument/2006/relationships/image" Target="../media/image0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-US" sz="1800"/>
              <a:t>THE PURITAN DILEMMA? Evil? Good? Saved? UnSaved? Create? Avoid?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457200" y="1600200"/>
            <a:ext cx="4038600" cy="2528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203200">
              <a:spcBef>
                <a:spcPts val="0"/>
              </a:spcBef>
              <a:buNone/>
            </a:pPr>
            <a:r>
              <a:rPr b="1" lang="en-US" sz="1800"/>
              <a:t>On the one hand…?</a:t>
            </a:r>
          </a:p>
        </p:txBody>
      </p:sp>
      <p:sp>
        <p:nvSpPr>
          <p:cNvPr id="86" name="Shape 86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-US" sz="1800"/>
              <a:t>On the other hand…?</a:t>
            </a:r>
          </a:p>
        </p:txBody>
      </p:sp>
      <p:sp>
        <p:nvSpPr>
          <p:cNvPr id="87" name="Shape 87"/>
          <p:cNvSpPr txBox="1"/>
          <p:nvPr>
            <p:ph type="title"/>
          </p:nvPr>
        </p:nvSpPr>
        <p:spPr>
          <a:xfrm>
            <a:off x="352275" y="4555262"/>
            <a:ext cx="82296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 sz="1800"/>
              <a:t>If you had been born into this world, how would you have reacted?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map of English Towns--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Take a look at the towns in England and those in “New England”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Try to specifically locate towns with the same name.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What do you think is implied when a “founder” names a town/area?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0" y="0"/>
            <a:ext cx="4876799" cy="3124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b="1" i="1" lang="en-US" sz="21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Below is a picture of the MA state house, as well as 2 pictures of a statue of Anne Hutchinson.  To the bottom left is the inscription on the statue.  </a:t>
            </a:r>
            <a:br>
              <a:rPr b="1" i="1" lang="en-US" sz="21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1" lang="en-US" sz="21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1" lang="en-US" sz="21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Take a minute and write down whether you think this statue is appropriate.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0" y="3657600"/>
            <a:ext cx="3733800" cy="3200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US" sz="1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 MEMORY OF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US" sz="1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ANNE MARBURY HUTCHINSON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US" sz="1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BAPTIZED AT ALFORD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US" sz="1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LINCOLNSHIRE ENGLAND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US" sz="1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20 JULY 1595 (sic)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US" sz="1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KILLED BY THE INDIANS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US" sz="1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AT EAST CHESTER NEW YORK 1643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US" sz="1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COURAGEOUS EXPONENT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US" sz="1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OF CIVIL LIBERTY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US" sz="1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AND RELIGIOUS TOLERATION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2"/>
              </a:spcBef>
              <a:buClr>
                <a:schemeClr val="lt1"/>
              </a:buClr>
              <a:buSzPct val="98000"/>
              <a:buFont typeface="Calibri"/>
              <a:buNone/>
            </a:pPr>
            <a:r>
              <a:t/>
            </a:r>
            <a:endParaRPr b="0" i="0" sz="19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://www.historicbostons.com/images/436_Anne_Hutchinson.jpg" id="100" name="Shape 1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91100" y="0"/>
            <a:ext cx="4152899" cy="64674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mikecostello.org/pictures/statehouse.jpg" id="101" name="Shape 10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33798" y="4114798"/>
            <a:ext cx="3657601" cy="27432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2" name="Shape 102"/>
          <p:cNvCxnSpPr/>
          <p:nvPr/>
        </p:nvCxnSpPr>
        <p:spPr>
          <a:xfrm>
            <a:off x="228600" y="3048000"/>
            <a:ext cx="4267199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descr="anne hutchinson" id="103" name="Shape 103"/>
          <p:cNvPicPr preferRelativeResize="0"/>
          <p:nvPr>
            <p:ph idx="2" type="body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618614" y="4276898"/>
            <a:ext cx="1525384" cy="25811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457200" y="274637"/>
            <a:ext cx="8229600" cy="1020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US" sz="3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Should Anne Hutchinson be a role-model?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457200" y="2057400"/>
            <a:ext cx="4495800" cy="4068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22478" lvl="0" marL="624078" marR="0" rtl="0" algn="l">
              <a:lnSpc>
                <a:spcPct val="8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b="1" i="1" lang="en-US" sz="1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UNDERLINE THE PART OF THE TRANSCRIPT THAT SHOWS: </a:t>
            </a:r>
          </a:p>
          <a:p>
            <a:pPr indent="-522478" lvl="0" marL="624078" marR="0" rtl="0" algn="l">
              <a:lnSpc>
                <a:spcPct val="80000"/>
              </a:lnSpc>
              <a:spcBef>
                <a:spcPts val="392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t/>
            </a:r>
            <a:endParaRPr b="0" i="1" sz="19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22478" lvl="0" marL="624078" marR="0" rtl="0" algn="l">
              <a:lnSpc>
                <a:spcPct val="80000"/>
              </a:lnSpc>
              <a:spcBef>
                <a:spcPts val="390"/>
              </a:spcBef>
              <a:buClr>
                <a:schemeClr val="lt1"/>
              </a:buClr>
              <a:buSzPct val="97500"/>
              <a:buFont typeface="Calibri"/>
              <a:buAutoNum type="arabicPeriod"/>
            </a:pPr>
            <a:r>
              <a:rPr b="0" i="1" lang="en-US" sz="1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That Anne Hutchinson’s actions were not befitting her status as a puritan woman</a:t>
            </a:r>
          </a:p>
          <a:p>
            <a:pPr indent="-522478" lvl="0" marL="624078" marR="0" rtl="0" algn="l">
              <a:lnSpc>
                <a:spcPct val="80000"/>
              </a:lnSpc>
              <a:spcBef>
                <a:spcPts val="392"/>
              </a:spcBef>
              <a:buClr>
                <a:schemeClr val="lt1"/>
              </a:buClr>
              <a:buSzPct val="98000"/>
              <a:buFont typeface="Calibri"/>
              <a:buNone/>
            </a:pPr>
            <a:r>
              <a:t/>
            </a:r>
            <a:endParaRPr b="0" i="1" sz="19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22478" lvl="0" marL="624078" marR="0" rtl="0" algn="l">
              <a:lnSpc>
                <a:spcPct val="80000"/>
              </a:lnSpc>
              <a:spcBef>
                <a:spcPts val="392"/>
              </a:spcBef>
              <a:buClr>
                <a:schemeClr val="lt1"/>
              </a:buClr>
              <a:buSzPct val="98000"/>
              <a:buFont typeface="Calibri"/>
              <a:buNone/>
            </a:pPr>
            <a:r>
              <a:t/>
            </a:r>
            <a:endParaRPr b="0" i="1" sz="19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22478" lvl="0" marL="624078" marR="0" rtl="0" algn="l">
              <a:lnSpc>
                <a:spcPct val="80000"/>
              </a:lnSpc>
              <a:spcBef>
                <a:spcPts val="390"/>
              </a:spcBef>
              <a:buClr>
                <a:schemeClr val="lt1"/>
              </a:buClr>
              <a:buSzPct val="97500"/>
              <a:buFont typeface="Calibri"/>
              <a:buAutoNum type="arabicPeriod"/>
            </a:pPr>
            <a:r>
              <a:rPr b="0" i="1" lang="en-US" sz="1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That she was being heretical (going against the church’s beliefs)</a:t>
            </a:r>
          </a:p>
          <a:p>
            <a:pPr indent="-522478" lvl="0" marL="624078" marR="0" rtl="0" algn="l">
              <a:lnSpc>
                <a:spcPct val="80000"/>
              </a:lnSpc>
              <a:spcBef>
                <a:spcPts val="392"/>
              </a:spcBef>
              <a:buClr>
                <a:schemeClr val="lt1"/>
              </a:buClr>
              <a:buSzPct val="98000"/>
              <a:buFont typeface="Calibri"/>
              <a:buNone/>
            </a:pPr>
            <a:r>
              <a:t/>
            </a:r>
            <a:endParaRPr b="0" i="1" sz="19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22478" lvl="0" marL="624078" marR="0" rtl="0" algn="l">
              <a:lnSpc>
                <a:spcPct val="80000"/>
              </a:lnSpc>
              <a:spcBef>
                <a:spcPts val="392"/>
              </a:spcBef>
              <a:buClr>
                <a:schemeClr val="lt1"/>
              </a:buClr>
              <a:buSzPct val="98000"/>
              <a:buFont typeface="Calibri"/>
              <a:buNone/>
            </a:pPr>
            <a:r>
              <a:t/>
            </a:r>
            <a:endParaRPr b="0" i="1" sz="19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22478" lvl="0" marL="624078" marR="0" rtl="0" algn="l">
              <a:lnSpc>
                <a:spcPct val="80000"/>
              </a:lnSpc>
              <a:spcBef>
                <a:spcPts val="390"/>
              </a:spcBef>
              <a:buClr>
                <a:schemeClr val="lt1"/>
              </a:buClr>
              <a:buSzPct val="97500"/>
              <a:buFont typeface="Calibri"/>
              <a:buAutoNum type="arabicPeriod"/>
            </a:pPr>
            <a:r>
              <a:rPr b="0" i="1" lang="en-US" sz="1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That she was challenging the authority of the colony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2"/>
              </a:spcBef>
              <a:buClr>
                <a:schemeClr val="lt1"/>
              </a:buClr>
              <a:buSzPct val="98000"/>
              <a:buFont typeface="Calibri"/>
              <a:buNone/>
            </a:pPr>
            <a:r>
              <a:t/>
            </a:r>
            <a:endParaRPr b="0" i="1" sz="19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://www.historicbostons.com/images/436_Anne_Hutchinson.jpg" id="110" name="Shape 110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14392" y="1600200"/>
            <a:ext cx="2906214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-US" sz="2400"/>
              <a:t>Create an Op-Ed Cartoon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457200" y="1600200"/>
            <a:ext cx="8068500" cy="4696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203200" rtl="0">
              <a:spcBef>
                <a:spcPts val="0"/>
              </a:spcBef>
              <a:buNone/>
            </a:pPr>
            <a:r>
              <a:rPr lang="en-US" sz="1800"/>
              <a:t>Editorial Cartoon use caricatures and some but very limited text to tell a story</a:t>
            </a:r>
          </a:p>
          <a:p>
            <a:pPr indent="0" lvl="0" marL="203200" rtl="0">
              <a:spcBef>
                <a:spcPts val="0"/>
              </a:spcBef>
              <a:buNone/>
            </a:pPr>
            <a:r>
              <a:rPr lang="en-US" sz="1800"/>
              <a:t>The Cartoon can be funny, poignant, ironic...or a mix of those traits and others.  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indent="0" lvl="0" marL="203200" rtl="0">
              <a:spcBef>
                <a:spcPts val="0"/>
              </a:spcBef>
              <a:buNone/>
            </a:pPr>
            <a:r>
              <a:rPr lang="en-US" sz="1800"/>
              <a:t>Imagine you are reporting the Trial as it takes place</a:t>
            </a:r>
          </a:p>
          <a:p>
            <a:pPr indent="0" lvl="0" marL="20320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indent="0" lvl="0" marL="203200" rtl="0">
              <a:spcBef>
                <a:spcPts val="0"/>
              </a:spcBef>
              <a:buNone/>
            </a:pPr>
            <a:r>
              <a:rPr lang="en-US" sz="1800"/>
              <a:t>Remember a picture says a 1000 words</a:t>
            </a:r>
          </a:p>
          <a:p>
            <a:pPr indent="0" lvl="0" marL="20320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indent="0" lvl="0" marL="203200" rtl="0">
              <a:spcBef>
                <a:spcPts val="0"/>
              </a:spcBef>
              <a:buNone/>
            </a:pPr>
            <a:r>
              <a:rPr lang="en-US" sz="1800"/>
              <a:t>Use your imagination.  Think of symbols that may be relevant and perhaps provocative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indent="0" lvl="0" marL="0" rtl="0">
              <a:spcBef>
                <a:spcPts val="0"/>
              </a:spcBef>
              <a:buNone/>
            </a:pPr>
            <a:r>
              <a:rPr lang="en-US" sz="1800"/>
              <a:t>Groups will be assigned to be sympathetic to the Court or sympathetic to Anne Hutchinson. </a:t>
            </a:r>
          </a:p>
          <a:p>
            <a:pPr indent="0" lvl="0" marL="20320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20320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0" y="155447"/>
            <a:ext cx="9144000" cy="12527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US" sz="3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New England (MBC) Dissenters</a:t>
            </a:r>
            <a:br>
              <a:rPr b="0" i="0" lang="en-US" sz="3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Anne Hutchinson</a:t>
            </a:r>
          </a:p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228600" y="1752600"/>
            <a:ext cx="8458200" cy="49529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buClr>
                <a:schemeClr val="lt1"/>
              </a:buClr>
              <a:buSzPct val="98333"/>
              <a:buFont typeface="Calibri"/>
              <a:buChar char="•"/>
            </a:pPr>
            <a:r>
              <a:rPr b="0" i="0" lang="en-US" sz="2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Midwife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90"/>
              </a:spcBef>
              <a:buClr>
                <a:schemeClr val="lt1"/>
              </a:buClr>
              <a:buSzPct val="98333"/>
              <a:buFont typeface="Calibri"/>
              <a:buChar char="•"/>
            </a:pPr>
            <a:r>
              <a:rPr b="0" i="0" lang="en-US" sz="2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Very well educated in religious studies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90"/>
              </a:spcBef>
              <a:buClr>
                <a:schemeClr val="lt1"/>
              </a:buClr>
              <a:buSzPct val="98333"/>
              <a:buFont typeface="Calibri"/>
              <a:buChar char="•"/>
            </a:pPr>
            <a:r>
              <a:rPr b="0" i="0" lang="en-US" sz="2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Holds “Bible studies” after community services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90"/>
              </a:spcBef>
              <a:buClr>
                <a:schemeClr val="lt1"/>
              </a:buClr>
              <a:buSzPct val="98333"/>
              <a:buFont typeface="Calibri"/>
              <a:buChar char="•"/>
            </a:pPr>
            <a:r>
              <a:rPr b="0" i="0" lang="en-US" sz="2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Questions teachings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90"/>
              </a:spcBef>
              <a:buClr>
                <a:schemeClr val="lt1"/>
              </a:buClr>
              <a:buSzPct val="98333"/>
              <a:buFont typeface="Calibri"/>
              <a:buChar char="•"/>
            </a:pPr>
            <a:r>
              <a:rPr b="0" i="0" lang="en-US" sz="2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Antinomian heresy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90"/>
              </a:spcBef>
              <a:buClr>
                <a:schemeClr val="lt1"/>
              </a:buClr>
              <a:buSzPct val="98333"/>
              <a:buFont typeface="Calibri"/>
              <a:buChar char="•"/>
            </a:pPr>
            <a:r>
              <a:rPr b="0" i="0" lang="en-US" sz="2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Female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90"/>
              </a:spcBef>
              <a:buClr>
                <a:schemeClr val="lt1"/>
              </a:buClr>
              <a:buSzPct val="98333"/>
              <a:buFont typeface="Calibri"/>
              <a:buChar char="•"/>
            </a:pPr>
            <a:r>
              <a:rPr b="0" i="0" lang="en-US" sz="2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How was she dealt with?</a:t>
            </a:r>
          </a:p>
        </p:txBody>
      </p:sp>
      <p:pic>
        <p:nvPicPr>
          <p:cNvPr descr="Anne Hutchinson.jpg" id="123" name="Shape 1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38999" y="3972969"/>
            <a:ext cx="1905001" cy="28850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b="1" i="0" lang="en-US" sz="3950" u="sng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New England Dissenters</a:t>
            </a:r>
            <a:br>
              <a:rPr b="1" i="0" lang="en-US" sz="3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3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Roger Williams</a:t>
            </a:r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457200" y="1296750"/>
            <a:ext cx="82296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buClr>
                <a:schemeClr val="lt1"/>
              </a:buClr>
              <a:buSzPct val="98333"/>
              <a:buFont typeface="Calibri"/>
              <a:buChar char="•"/>
            </a:pPr>
            <a:r>
              <a:rPr b="0" i="0" lang="en-US" sz="2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Read the 5</a:t>
            </a:r>
            <a:r>
              <a:rPr b="0" baseline="30000" i="0" lang="en-US" sz="2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b="0" i="0" lang="en-US" sz="2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7</a:t>
            </a:r>
            <a:r>
              <a:rPr b="0" baseline="30000" i="0" lang="en-US" sz="2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b="0" i="0" lang="en-US" sz="2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and 11</a:t>
            </a:r>
            <a:r>
              <a:rPr b="0" baseline="30000" i="0" lang="en-US" sz="2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b="0" i="0" lang="en-US" sz="2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points of Williams’ The Bloody Tene(n)ts of Persecution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90"/>
              </a:spcBef>
              <a:buClr>
                <a:schemeClr val="lt1"/>
              </a:buClr>
              <a:buSzPct val="98333"/>
              <a:buFont typeface="Calibri"/>
              <a:buChar char="•"/>
            </a:pPr>
            <a:r>
              <a:rPr b="0" i="0" lang="en-US" sz="2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Did Williams deserve to be removed from the MBC?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90"/>
              </a:spcBef>
              <a:buClr>
                <a:schemeClr val="lt1"/>
              </a:buClr>
              <a:buSzPct val="98333"/>
              <a:buFont typeface="Calibri"/>
              <a:buChar char="•"/>
            </a:pPr>
            <a:r>
              <a:rPr lang="en-US" sz="29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How did his treatment differ from Hutchinson’s and if so, why?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90"/>
              </a:spcBef>
              <a:buClr>
                <a:schemeClr val="lt1"/>
              </a:buClr>
              <a:buSzPct val="98333"/>
              <a:buFont typeface="Calibri"/>
              <a:buChar char="•"/>
            </a:pPr>
            <a:r>
              <a:rPr b="0" i="0" lang="en-US" sz="2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Paying Native Americans for land</a:t>
            </a:r>
          </a:p>
          <a:p>
            <a:pPr indent="0" lvl="0" marL="0" marR="0" rtl="0" algn="l">
              <a:lnSpc>
                <a:spcPct val="80000"/>
              </a:lnSpc>
              <a:spcBef>
                <a:spcPts val="590"/>
              </a:spcBef>
              <a:buNone/>
            </a:pPr>
            <a:r>
              <a:t/>
            </a:r>
            <a:endParaRPr sz="29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90"/>
              </a:spcBef>
              <a:buClr>
                <a:schemeClr val="lt1"/>
              </a:buClr>
              <a:buSzPct val="98333"/>
              <a:buFont typeface="Calibri"/>
              <a:buChar char="•"/>
            </a:pPr>
            <a:r>
              <a:rPr b="0" i="0" lang="en-US" sz="29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Separation of Church and State</a:t>
            </a:r>
          </a:p>
        </p:txBody>
      </p:sp>
      <p:pic>
        <p:nvPicPr>
          <p:cNvPr descr="Roger Williams.jpg" id="130" name="Shape 1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15175" y="4391025"/>
            <a:ext cx="2028825" cy="2466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US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EXTRA…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Calibri"/>
              <a:buNone/>
            </a:pPr>
            <a:r>
              <a:t/>
            </a:r>
            <a:endParaRPr b="0" i="0" sz="2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Shape 137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Calibri"/>
              <a:buNone/>
            </a:pPr>
            <a:r>
              <a:t/>
            </a:r>
            <a:endParaRPr b="0" i="0" sz="2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0" y="155447"/>
            <a:ext cx="9144000" cy="12527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US" sz="4400" u="sng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Dissent </a:t>
            </a:r>
            <a:r>
              <a:rPr b="0" i="1" lang="en-US" sz="2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to disagree with a widely held or majority opinion</a:t>
            </a:r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0" y="2743200"/>
            <a:ext cx="3048000" cy="35588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How did the Puritans feel about  this?</a:t>
            </a:r>
          </a:p>
        </p:txBody>
      </p:sp>
      <p:pic>
        <p:nvPicPr>
          <p:cNvPr descr="New England White Settlement Map.jpg" id="144" name="Shape 1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8000" y="1395188"/>
            <a:ext cx="6096000" cy="54628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